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/>
              <a:t>185. 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Uppa</a:t>
            </a:r>
            <a:r>
              <a:rPr lang="en-US" b="1" dirty="0"/>
              <a:t> </a:t>
            </a:r>
            <a:r>
              <a:rPr lang="en-US" b="1" dirty="0" err="1"/>
              <a:t>Ka</a:t>
            </a:r>
            <a:r>
              <a:rPr lang="en-US" b="1" dirty="0"/>
              <a:t> </a:t>
            </a:r>
            <a:r>
              <a:rPr lang="en-US" b="1" dirty="0" err="1"/>
              <a:t>Thei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dirty="0"/>
              <a:t>I Know Whom I Have Believed </a:t>
            </a:r>
          </a:p>
          <a:p>
            <a:r>
              <a:rPr lang="en-US" dirty="0"/>
              <a:t>2 Tim. 1:12</a:t>
            </a:r>
          </a:p>
          <a:p>
            <a:r>
              <a:rPr lang="en-US" dirty="0"/>
              <a:t>Daniel Webster Whittle, 1840-1901</a:t>
            </a:r>
          </a:p>
          <a:p>
            <a:r>
              <a:rPr lang="en-US" dirty="0" err="1"/>
              <a:t>Doh</a:t>
            </a:r>
            <a:r>
              <a:rPr lang="en-US" dirty="0"/>
              <a:t> is </a:t>
            </a:r>
            <a:r>
              <a:rPr lang="en-US" dirty="0" err="1"/>
              <a:t>Eb</a:t>
            </a:r>
            <a:endParaRPr lang="en-US" dirty="0"/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Pasian </a:t>
            </a:r>
            <a:r>
              <a:rPr lang="en-US" sz="6600" dirty="0" err="1"/>
              <a:t>hong</a:t>
            </a:r>
            <a:r>
              <a:rPr lang="en-US" sz="6600" dirty="0"/>
              <a:t> </a:t>
            </a:r>
            <a:r>
              <a:rPr lang="en-US" sz="6600" dirty="0" err="1"/>
              <a:t>hehpihna</a:t>
            </a:r>
            <a:r>
              <a:rPr lang="en-US" sz="6600" dirty="0"/>
              <a:t> </a:t>
            </a:r>
            <a:r>
              <a:rPr lang="en-US" sz="6600" dirty="0" err="1"/>
              <a:t>thupha</a:t>
            </a:r>
            <a:r>
              <a:rPr lang="en-US" sz="6600" dirty="0"/>
              <a:t>,</a:t>
            </a:r>
          </a:p>
          <a:p>
            <a:pPr marL="0" indent="0">
              <a:buNone/>
            </a:pPr>
            <a:r>
              <a:rPr lang="en-US" sz="6600" dirty="0"/>
              <a:t>Kei kiang </a:t>
            </a:r>
            <a:r>
              <a:rPr lang="en-US" sz="6600" dirty="0" err="1"/>
              <a:t>hongtun</a:t>
            </a:r>
            <a:r>
              <a:rPr lang="en-US" sz="6600" dirty="0"/>
              <a:t> </a:t>
            </a:r>
            <a:r>
              <a:rPr lang="en-US" sz="6600" dirty="0" err="1"/>
              <a:t>theihna</a:t>
            </a:r>
            <a:r>
              <a:rPr lang="en-US" sz="6600" dirty="0"/>
              <a:t>,</a:t>
            </a:r>
          </a:p>
          <a:p>
            <a:pPr marL="0" indent="0">
              <a:buNone/>
            </a:pPr>
            <a:r>
              <a:rPr lang="en-US" sz="6600" dirty="0" err="1"/>
              <a:t>Ka</a:t>
            </a:r>
            <a:r>
              <a:rPr lang="en-US" sz="6600" dirty="0"/>
              <a:t> </a:t>
            </a:r>
            <a:r>
              <a:rPr lang="en-US" sz="6600" dirty="0" err="1"/>
              <a:t>kilawmlohpi</a:t>
            </a:r>
            <a:r>
              <a:rPr lang="en-US" sz="6600" dirty="0"/>
              <a:t> </a:t>
            </a:r>
            <a:r>
              <a:rPr lang="en-US" sz="6600" dirty="0" err="1"/>
              <a:t>hong</a:t>
            </a:r>
            <a:r>
              <a:rPr lang="en-US" sz="6600" dirty="0"/>
              <a:t> </a:t>
            </a:r>
            <a:r>
              <a:rPr lang="en-US" sz="6600" dirty="0" err="1"/>
              <a:t>deihna</a:t>
            </a:r>
            <a:r>
              <a:rPr lang="en-US" sz="6600" dirty="0"/>
              <a:t>,</a:t>
            </a:r>
          </a:p>
          <a:p>
            <a:pPr marL="0" indent="0">
              <a:buNone/>
            </a:pPr>
            <a:r>
              <a:rPr lang="en-US" sz="6600" dirty="0" err="1"/>
              <a:t>Banghang</a:t>
            </a:r>
            <a:r>
              <a:rPr lang="en-US" sz="6600" dirty="0"/>
              <a:t> </a:t>
            </a:r>
            <a:r>
              <a:rPr lang="en-US" sz="6600" dirty="0" err="1"/>
              <a:t>hiam</a:t>
            </a:r>
            <a:r>
              <a:rPr lang="en-US" sz="6600" dirty="0"/>
              <a:t> </a:t>
            </a:r>
            <a:r>
              <a:rPr lang="en-US" sz="6600" dirty="0" err="1"/>
              <a:t>theizo</a:t>
            </a:r>
            <a:r>
              <a:rPr lang="en-US" sz="6600" dirty="0"/>
              <a:t> </a:t>
            </a:r>
            <a:r>
              <a:rPr lang="en-US" sz="6600" dirty="0" err="1"/>
              <a:t>keng</a:t>
            </a:r>
            <a:r>
              <a:rPr lang="en-US" sz="6600" dirty="0"/>
              <a:t>.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/>
              <a:t>Ahih</a:t>
            </a:r>
            <a:r>
              <a:rPr lang="en-US" sz="6000" dirty="0"/>
              <a:t> hang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uppa</a:t>
            </a:r>
            <a:r>
              <a:rPr lang="en-US" sz="6000" dirty="0"/>
              <a:t>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 hi,</a:t>
            </a:r>
          </a:p>
          <a:p>
            <a:pPr marL="0" indent="0">
              <a:buNone/>
            </a:pPr>
            <a:r>
              <a:rPr lang="en-US" sz="6000" dirty="0"/>
              <a:t>Amah </a:t>
            </a:r>
            <a:r>
              <a:rPr lang="en-US" sz="6000" dirty="0" err="1"/>
              <a:t>muanhuai</a:t>
            </a:r>
            <a:r>
              <a:rPr lang="en-US" sz="6000" dirty="0"/>
              <a:t> hi,</a:t>
            </a:r>
          </a:p>
          <a:p>
            <a:pPr marL="0" indent="0">
              <a:buNone/>
            </a:pPr>
            <a:r>
              <a:rPr lang="en-US" sz="6000" dirty="0" err="1"/>
              <a:t>Ke’n</a:t>
            </a:r>
            <a:r>
              <a:rPr lang="en-US" sz="6000" dirty="0"/>
              <a:t>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 zo hi,</a:t>
            </a:r>
          </a:p>
          <a:p>
            <a:pPr marL="0" indent="0">
              <a:buNone/>
            </a:pPr>
            <a:r>
              <a:rPr lang="en-US" sz="6000" dirty="0" err="1"/>
              <a:t>Ama</a:t>
            </a:r>
            <a:r>
              <a:rPr lang="en-US" sz="6000" dirty="0"/>
              <a:t> </a:t>
            </a:r>
            <a:r>
              <a:rPr lang="en-US" sz="6000" dirty="0" err="1"/>
              <a:t>tung</a:t>
            </a:r>
            <a:r>
              <a:rPr lang="en-US" sz="6000" dirty="0"/>
              <a:t>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piaksate</a:t>
            </a:r>
            <a:r>
              <a:rPr lang="en-US" sz="6000" dirty="0"/>
              <a:t> </a:t>
            </a:r>
            <a:r>
              <a:rPr lang="en-US" sz="6000" dirty="0" err="1"/>
              <a:t>zong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 err="1"/>
              <a:t>Kemzo</a:t>
            </a:r>
            <a:r>
              <a:rPr lang="en-US" sz="6000" dirty="0"/>
              <a:t> ding hi, </a:t>
            </a:r>
            <a:r>
              <a:rPr lang="en-US" sz="6000" dirty="0" err="1"/>
              <a:t>tua</a:t>
            </a:r>
            <a:r>
              <a:rPr lang="en-US" sz="6000" dirty="0"/>
              <a:t> </a:t>
            </a:r>
            <a:r>
              <a:rPr lang="en-US" sz="6000" dirty="0" err="1"/>
              <a:t>ni</a:t>
            </a:r>
            <a:r>
              <a:rPr lang="en-US" sz="6000" dirty="0"/>
              <a:t> dong.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Hong </a:t>
            </a:r>
            <a:r>
              <a:rPr lang="en-US" sz="6000" dirty="0" err="1"/>
              <a:t>honkhia</a:t>
            </a:r>
            <a:r>
              <a:rPr lang="en-US" sz="6000" dirty="0"/>
              <a:t> zo </a:t>
            </a:r>
            <a:r>
              <a:rPr lang="en-US" sz="6000" dirty="0" err="1"/>
              <a:t>thei</a:t>
            </a:r>
            <a:r>
              <a:rPr lang="en-US" sz="6000" dirty="0"/>
              <a:t> </a:t>
            </a:r>
            <a:r>
              <a:rPr lang="en-US" sz="6000" dirty="0" err="1"/>
              <a:t>hih</a:t>
            </a:r>
            <a:r>
              <a:rPr lang="en-US" sz="6000" dirty="0"/>
              <a:t> </a:t>
            </a:r>
            <a:r>
              <a:rPr lang="en-US" sz="6000" dirty="0" err="1"/>
              <a:t>upna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/>
              <a:t>Kei </a:t>
            </a:r>
            <a:r>
              <a:rPr lang="en-US" sz="6000" dirty="0" err="1"/>
              <a:t>tung</a:t>
            </a:r>
            <a:r>
              <a:rPr lang="en-US" sz="6000" dirty="0"/>
              <a:t> a </a:t>
            </a:r>
            <a:r>
              <a:rPr lang="en-US" sz="6000" dirty="0" err="1"/>
              <a:t>hong</a:t>
            </a:r>
            <a:r>
              <a:rPr lang="en-US" sz="6000" dirty="0"/>
              <a:t> </a:t>
            </a:r>
            <a:r>
              <a:rPr lang="en-US" sz="6000" dirty="0" err="1"/>
              <a:t>piakna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/>
              <a:t>A </a:t>
            </a:r>
            <a:r>
              <a:rPr lang="en-US" sz="6000" dirty="0" err="1"/>
              <a:t>thu</a:t>
            </a:r>
            <a:r>
              <a:rPr lang="en-US" sz="6000" dirty="0"/>
              <a:t> um </a:t>
            </a:r>
            <a:r>
              <a:rPr lang="en-US" sz="6000" dirty="0" err="1"/>
              <a:t>leng</a:t>
            </a:r>
            <a:r>
              <a:rPr lang="en-US" sz="6000" dirty="0"/>
              <a:t> </a:t>
            </a:r>
            <a:r>
              <a:rPr lang="en-US" sz="6000" dirty="0" err="1"/>
              <a:t>lungnop</a:t>
            </a:r>
            <a:r>
              <a:rPr lang="en-US" sz="6000" dirty="0"/>
              <a:t> </a:t>
            </a:r>
            <a:r>
              <a:rPr lang="en-US" sz="6000" dirty="0" err="1"/>
              <a:t>theihna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 err="1"/>
              <a:t>Bangci</a:t>
            </a:r>
            <a:r>
              <a:rPr lang="en-US" sz="6000" dirty="0"/>
              <a:t> bang </a:t>
            </a:r>
            <a:r>
              <a:rPr lang="en-US" sz="6000" dirty="0" err="1"/>
              <a:t>hiam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 </a:t>
            </a:r>
            <a:r>
              <a:rPr lang="en-US" sz="6000" dirty="0" err="1"/>
              <a:t>keng</a:t>
            </a:r>
            <a:r>
              <a:rPr lang="en-US" sz="6000" dirty="0"/>
              <a:t>.</a:t>
            </a:r>
          </a:p>
          <a:p>
            <a:pPr marL="0" indent="0">
              <a:buNone/>
            </a:pPr>
            <a:endParaRPr lang="en-US" sz="4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/>
              <a:t>KhaSiangtho</a:t>
            </a:r>
            <a:r>
              <a:rPr lang="en-US" sz="6000" dirty="0"/>
              <a:t> in mi </a:t>
            </a:r>
            <a:r>
              <a:rPr lang="en-US" sz="6000" dirty="0" err="1"/>
              <a:t>lungsim</a:t>
            </a:r>
            <a:r>
              <a:rPr lang="en-US" sz="6000" dirty="0"/>
              <a:t> </a:t>
            </a:r>
            <a:r>
              <a:rPr lang="en-US" sz="6000" dirty="0" err="1"/>
              <a:t>hei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 err="1"/>
              <a:t>Mawhna</a:t>
            </a:r>
            <a:r>
              <a:rPr lang="en-US" sz="6000" dirty="0"/>
              <a:t> </a:t>
            </a:r>
            <a:r>
              <a:rPr lang="en-US" sz="6000" dirty="0" err="1"/>
              <a:t>hong</a:t>
            </a:r>
            <a:r>
              <a:rPr lang="en-US" sz="6000" dirty="0"/>
              <a:t> </a:t>
            </a:r>
            <a:r>
              <a:rPr lang="en-US" sz="6000" dirty="0" err="1"/>
              <a:t>phawksak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 err="1"/>
              <a:t>Jesuh</a:t>
            </a:r>
            <a:r>
              <a:rPr lang="en-US" sz="6000" dirty="0"/>
              <a:t> </a:t>
            </a:r>
            <a:r>
              <a:rPr lang="en-US" sz="6000" dirty="0" err="1"/>
              <a:t>hong</a:t>
            </a:r>
            <a:r>
              <a:rPr lang="en-US" sz="6000" dirty="0"/>
              <a:t> </a:t>
            </a:r>
            <a:r>
              <a:rPr lang="en-US" sz="6000" dirty="0" err="1"/>
              <a:t>musak</a:t>
            </a:r>
            <a:r>
              <a:rPr lang="en-US" sz="6000" dirty="0"/>
              <a:t> </a:t>
            </a:r>
            <a:r>
              <a:rPr lang="en-US" sz="6000" dirty="0" err="1"/>
              <a:t>umsak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 err="1"/>
              <a:t>Bangci</a:t>
            </a:r>
            <a:r>
              <a:rPr lang="en-US" sz="6000" dirty="0"/>
              <a:t> bang </a:t>
            </a:r>
            <a:r>
              <a:rPr lang="en-US" sz="6000" dirty="0" err="1"/>
              <a:t>hiam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 </a:t>
            </a:r>
            <a:r>
              <a:rPr lang="en-US" sz="6000" dirty="0" err="1"/>
              <a:t>keng</a:t>
            </a:r>
            <a:endParaRPr lang="en-US" sz="6000" dirty="0"/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/>
              <a:t>Topa</a:t>
            </a:r>
            <a:r>
              <a:rPr lang="en-US" sz="6000" dirty="0"/>
              <a:t> </a:t>
            </a:r>
            <a:r>
              <a:rPr lang="en-US" sz="6000" dirty="0" err="1"/>
              <a:t>mai</a:t>
            </a:r>
            <a:r>
              <a:rPr lang="en-US" sz="6000" dirty="0"/>
              <a:t> ken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muh</a:t>
            </a:r>
            <a:r>
              <a:rPr lang="en-US" sz="6000" dirty="0"/>
              <a:t> ma-in,</a:t>
            </a:r>
          </a:p>
          <a:p>
            <a:pPr marL="0" indent="0">
              <a:buNone/>
            </a:pPr>
            <a:r>
              <a:rPr lang="en-US" sz="6000" dirty="0"/>
              <a:t>A </a:t>
            </a:r>
            <a:r>
              <a:rPr lang="en-US" sz="6000" dirty="0" err="1"/>
              <a:t>pha</a:t>
            </a:r>
            <a:r>
              <a:rPr lang="en-US" sz="6000" dirty="0"/>
              <a:t> a </a:t>
            </a:r>
            <a:r>
              <a:rPr lang="en-US" sz="6000" dirty="0" err="1"/>
              <a:t>sia</a:t>
            </a:r>
            <a:r>
              <a:rPr lang="en-US" sz="6000" dirty="0"/>
              <a:t> </a:t>
            </a:r>
            <a:r>
              <a:rPr lang="en-US" sz="6000" dirty="0" err="1"/>
              <a:t>tuah</a:t>
            </a:r>
            <a:r>
              <a:rPr lang="en-US" sz="6000" dirty="0"/>
              <a:t> ding,</a:t>
            </a:r>
          </a:p>
          <a:p>
            <a:pPr marL="0" indent="0">
              <a:buNone/>
            </a:pPr>
            <a:r>
              <a:rPr lang="en-US" sz="6000" dirty="0" err="1"/>
              <a:t>Gentheih</a:t>
            </a:r>
            <a:r>
              <a:rPr lang="en-US" sz="6000" dirty="0"/>
              <a:t> </a:t>
            </a:r>
            <a:r>
              <a:rPr lang="en-US" sz="6000" dirty="0" err="1"/>
              <a:t>nading</a:t>
            </a:r>
            <a:r>
              <a:rPr lang="en-US" sz="6000" dirty="0"/>
              <a:t> </a:t>
            </a:r>
            <a:r>
              <a:rPr lang="en-US" sz="6000" dirty="0" err="1"/>
              <a:t>nopsak</a:t>
            </a:r>
            <a:r>
              <a:rPr lang="en-US" sz="6000" dirty="0"/>
              <a:t> </a:t>
            </a:r>
            <a:r>
              <a:rPr lang="en-US" sz="6000" dirty="0" err="1"/>
              <a:t>nading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r>
              <a:rPr lang="en-US" sz="6000" dirty="0"/>
              <a:t>Bang </a:t>
            </a:r>
            <a:r>
              <a:rPr lang="en-US" sz="6000" dirty="0" err="1"/>
              <a:t>ka</a:t>
            </a:r>
            <a:r>
              <a:rPr lang="en-US" sz="6000" dirty="0"/>
              <a:t> </a:t>
            </a:r>
            <a:r>
              <a:rPr lang="en-US" sz="6000" dirty="0" err="1"/>
              <a:t>sunsiah</a:t>
            </a:r>
            <a:r>
              <a:rPr lang="en-US" sz="6000" dirty="0"/>
              <a:t> </a:t>
            </a:r>
            <a:r>
              <a:rPr lang="en-US" sz="6000" dirty="0" err="1"/>
              <a:t>thei</a:t>
            </a:r>
            <a:r>
              <a:rPr lang="en-US" sz="6000" dirty="0"/>
              <a:t> </a:t>
            </a:r>
            <a:r>
              <a:rPr lang="en-US" sz="6000" dirty="0" err="1"/>
              <a:t>keng</a:t>
            </a:r>
            <a:r>
              <a:rPr lang="en-US" sz="6000" dirty="0"/>
              <a:t>,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/>
              <a:t>Topa</a:t>
            </a:r>
            <a:r>
              <a:rPr lang="en-US" sz="5400" dirty="0"/>
              <a:t> </a:t>
            </a:r>
            <a:r>
              <a:rPr lang="en-US" sz="5400" dirty="0" err="1"/>
              <a:t>cikciang</a:t>
            </a:r>
            <a:r>
              <a:rPr lang="en-US" sz="5400" dirty="0"/>
              <a:t> </a:t>
            </a:r>
            <a:r>
              <a:rPr lang="en-US" sz="5400" dirty="0" err="1"/>
              <a:t>hong</a:t>
            </a:r>
            <a:r>
              <a:rPr lang="en-US" sz="5400" dirty="0"/>
              <a:t> </a:t>
            </a:r>
            <a:r>
              <a:rPr lang="en-US" sz="5400" dirty="0" err="1"/>
              <a:t>pai</a:t>
            </a:r>
            <a:r>
              <a:rPr lang="en-US" sz="5400" dirty="0"/>
              <a:t> ding </a:t>
            </a:r>
            <a:r>
              <a:rPr lang="en-US" sz="5400" dirty="0" err="1"/>
              <a:t>hiam</a:t>
            </a:r>
            <a:r>
              <a:rPr lang="en-US" sz="5400" dirty="0"/>
              <a:t>,</a:t>
            </a:r>
          </a:p>
          <a:p>
            <a:pPr marL="0" indent="0">
              <a:buNone/>
            </a:pPr>
            <a:r>
              <a:rPr lang="en-US" sz="5400" dirty="0" err="1"/>
              <a:t>Ka</a:t>
            </a:r>
            <a:r>
              <a:rPr lang="en-US" sz="5400" dirty="0"/>
              <a:t> </a:t>
            </a:r>
            <a:r>
              <a:rPr lang="en-US" sz="5400" dirty="0" err="1"/>
              <a:t>sih</a:t>
            </a:r>
            <a:r>
              <a:rPr lang="en-US" sz="5400" dirty="0"/>
              <a:t> </a:t>
            </a:r>
            <a:r>
              <a:rPr lang="en-US" sz="5400" dirty="0" err="1"/>
              <a:t>kiht</a:t>
            </a:r>
            <a:r>
              <a:rPr lang="en-US" sz="5400" dirty="0"/>
              <a:t> </a:t>
            </a:r>
            <a:r>
              <a:rPr lang="en-US" sz="5400" dirty="0" err="1"/>
              <a:t>hizaw</a:t>
            </a:r>
            <a:r>
              <a:rPr lang="en-US" sz="5400" dirty="0"/>
              <a:t> </a:t>
            </a:r>
            <a:r>
              <a:rPr lang="en-US" sz="5400" dirty="0" err="1"/>
              <a:t>diam</a:t>
            </a:r>
            <a:r>
              <a:rPr lang="en-US" sz="5400" dirty="0"/>
              <a:t>?</a:t>
            </a:r>
          </a:p>
          <a:p>
            <a:pPr marL="0" indent="0">
              <a:buNone/>
            </a:pPr>
            <a:r>
              <a:rPr lang="en-US" sz="5400" dirty="0" err="1"/>
              <a:t>Vankim</a:t>
            </a:r>
            <a:r>
              <a:rPr lang="en-US" sz="5400" dirty="0"/>
              <a:t> </a:t>
            </a:r>
            <a:r>
              <a:rPr lang="en-US" sz="5400" dirty="0" err="1"/>
              <a:t>lai</a:t>
            </a:r>
            <a:r>
              <a:rPr lang="en-US" sz="5400" dirty="0"/>
              <a:t>-ah </a:t>
            </a:r>
            <a:r>
              <a:rPr lang="en-US" sz="5400" dirty="0" err="1"/>
              <a:t>ka</a:t>
            </a:r>
            <a:r>
              <a:rPr lang="en-US" sz="5400" dirty="0"/>
              <a:t> </a:t>
            </a:r>
            <a:r>
              <a:rPr lang="en-US" sz="5400" dirty="0" err="1"/>
              <a:t>dawnzaw</a:t>
            </a:r>
            <a:r>
              <a:rPr lang="en-US" sz="5400" dirty="0"/>
              <a:t> </a:t>
            </a:r>
            <a:r>
              <a:rPr lang="en-US" sz="5400" dirty="0" err="1"/>
              <a:t>diam</a:t>
            </a:r>
            <a:r>
              <a:rPr lang="en-US" sz="5400" dirty="0"/>
              <a:t>?</a:t>
            </a:r>
          </a:p>
          <a:p>
            <a:pPr marL="0" indent="0">
              <a:buNone/>
            </a:pPr>
            <a:r>
              <a:rPr lang="en-US" sz="5400" dirty="0" err="1"/>
              <a:t>Bangmah</a:t>
            </a:r>
            <a:r>
              <a:rPr lang="en-US" sz="5400" dirty="0"/>
              <a:t> </a:t>
            </a:r>
            <a:r>
              <a:rPr lang="en-US" sz="5400" dirty="0" err="1"/>
              <a:t>kei</a:t>
            </a:r>
            <a:r>
              <a:rPr lang="en-US" sz="5400" dirty="0"/>
              <a:t>-in </a:t>
            </a:r>
            <a:r>
              <a:rPr lang="en-US" sz="5400" dirty="0" err="1"/>
              <a:t>thei</a:t>
            </a:r>
            <a:r>
              <a:rPr lang="en-US" sz="5400" dirty="0"/>
              <a:t> </a:t>
            </a:r>
            <a:r>
              <a:rPr lang="en-US" sz="5400" dirty="0" err="1"/>
              <a:t>keng</a:t>
            </a:r>
            <a:endParaRPr lang="en-US" sz="5400" dirty="0"/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2241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185. Ka Uppa Ka Thei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2018-12-13T04:09:46Z</dcterms:modified>
</cp:coreProperties>
</file>